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70" r:id="rId6"/>
    <p:sldId id="274" r:id="rId7"/>
    <p:sldId id="263" r:id="rId8"/>
    <p:sldId id="265" r:id="rId9"/>
    <p:sldId id="266" r:id="rId10"/>
    <p:sldId id="267" r:id="rId11"/>
    <p:sldId id="268" r:id="rId12"/>
    <p:sldId id="269" r:id="rId13"/>
    <p:sldId id="273" r:id="rId14"/>
    <p:sldId id="271" r:id="rId15"/>
    <p:sldId id="275" r:id="rId16"/>
    <p:sldId id="278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78" d="100"/>
          <a:sy n="78" d="100"/>
        </p:scale>
        <p:origin x="37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C726-58D3-46C6-94C1-B159951F196B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9AEE-7B5C-4C94-960E-9DCAC5C2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9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C726-58D3-46C6-94C1-B159951F196B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9AEE-7B5C-4C94-960E-9DCAC5C2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4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C726-58D3-46C6-94C1-B159951F196B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9AEE-7B5C-4C94-960E-9DCAC5C2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9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C726-58D3-46C6-94C1-B159951F196B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9AEE-7B5C-4C94-960E-9DCAC5C2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04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C726-58D3-46C6-94C1-B159951F196B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9AEE-7B5C-4C94-960E-9DCAC5C2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3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C726-58D3-46C6-94C1-B159951F196B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9AEE-7B5C-4C94-960E-9DCAC5C2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1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C726-58D3-46C6-94C1-B159951F196B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9AEE-7B5C-4C94-960E-9DCAC5C2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1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C726-58D3-46C6-94C1-B159951F196B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9AEE-7B5C-4C94-960E-9DCAC5C2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0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C726-58D3-46C6-94C1-B159951F196B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9AEE-7B5C-4C94-960E-9DCAC5C2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85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C726-58D3-46C6-94C1-B159951F196B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9AEE-7B5C-4C94-960E-9DCAC5C2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21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C726-58D3-46C6-94C1-B159951F196B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9AEE-7B5C-4C94-960E-9DCAC5C2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4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8C726-58D3-46C6-94C1-B159951F196B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9AEE-7B5C-4C94-960E-9DCAC5C2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6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"/>
            <a:ext cx="59436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827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25" y="847893"/>
            <a:ext cx="7592040" cy="5694031"/>
          </a:xfrm>
        </p:spPr>
      </p:pic>
      <p:sp>
        <p:nvSpPr>
          <p:cNvPr id="5" name="TextBox 4"/>
          <p:cNvSpPr txBox="1"/>
          <p:nvPr/>
        </p:nvSpPr>
        <p:spPr>
          <a:xfrm>
            <a:off x="365758" y="1009991"/>
            <a:ext cx="29343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Blueberry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Thimble Berry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Salmon Berry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Blue Elderberry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Evergreen Huckleberry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 Huckleberry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Hawthorn Berry</a:t>
            </a:r>
          </a:p>
        </p:txBody>
      </p:sp>
    </p:spTree>
    <p:extLst>
      <p:ext uri="{BB962C8B-B14F-4D97-AF65-F5344CB8AC3E}">
        <p14:creationId xmlns:p14="http://schemas.microsoft.com/office/powerpoint/2010/main" val="3419016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74" y="684703"/>
            <a:ext cx="4512425" cy="601656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4" y="684703"/>
            <a:ext cx="4495485" cy="5993981"/>
          </a:xfrm>
        </p:spPr>
      </p:pic>
    </p:spTree>
    <p:extLst>
      <p:ext uri="{BB962C8B-B14F-4D97-AF65-F5344CB8AC3E}">
        <p14:creationId xmlns:p14="http://schemas.microsoft.com/office/powerpoint/2010/main" val="631866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436744" y="-2300156"/>
            <a:ext cx="7041302" cy="910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40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the garden/medicine class works with treatment</a:t>
            </a:r>
          </a:p>
        </p:txBody>
      </p:sp>
      <p:pic>
        <p:nvPicPr>
          <p:cNvPr id="4" name="Content Placeholder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78" y="1562235"/>
            <a:ext cx="8420222" cy="5011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753" y="2186247"/>
            <a:ext cx="29241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Harvest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Medicine goes in our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Pay it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7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                   Classroom Participation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10" y="1549117"/>
            <a:ext cx="3136497" cy="4351338"/>
          </a:xfrm>
        </p:spPr>
        <p:txBody>
          <a:bodyPr>
            <a:normAutofit/>
          </a:bodyPr>
          <a:lstStyle/>
          <a:p>
            <a:r>
              <a:rPr lang="en-US" dirty="0"/>
              <a:t>Dandelion Fritters</a:t>
            </a:r>
          </a:p>
          <a:p>
            <a:r>
              <a:rPr lang="en-US" dirty="0"/>
              <a:t>Pemmican</a:t>
            </a:r>
          </a:p>
          <a:p>
            <a:r>
              <a:rPr lang="en-US" dirty="0"/>
              <a:t>Rattles</a:t>
            </a:r>
          </a:p>
          <a:p>
            <a:r>
              <a:rPr lang="en-US" dirty="0"/>
              <a:t>Drums</a:t>
            </a:r>
          </a:p>
          <a:p>
            <a:r>
              <a:rPr lang="en-US" dirty="0"/>
              <a:t>Medicine Bags</a:t>
            </a:r>
          </a:p>
          <a:p>
            <a:r>
              <a:rPr lang="en-US" dirty="0"/>
              <a:t>Painting Rocks</a:t>
            </a:r>
          </a:p>
          <a:p>
            <a:r>
              <a:rPr lang="en-US" dirty="0"/>
              <a:t>Honeys </a:t>
            </a:r>
          </a:p>
          <a:p>
            <a:r>
              <a:rPr lang="en-US" dirty="0"/>
              <a:t>Beading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07" y="1549117"/>
            <a:ext cx="8830043" cy="490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57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21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Demonstration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01" y="989814"/>
            <a:ext cx="4166197" cy="5554930"/>
          </a:xfrm>
        </p:spPr>
      </p:pic>
      <p:sp>
        <p:nvSpPr>
          <p:cNvPr id="5" name="TextBox 4"/>
          <p:cNvSpPr txBox="1"/>
          <p:nvPr/>
        </p:nvSpPr>
        <p:spPr>
          <a:xfrm>
            <a:off x="659091" y="1338607"/>
            <a:ext cx="32662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Aloe Sun Relief Spray Ingredients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Aloe Vera Gel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Vitamin E 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Lavender Essential 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Peppermint Essential 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Distilled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346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stompkins.SQUAXIN\AppData\Local\Microsoft\Windows\Temporary Internet Files\Content.Outlook\FE9YTA3R\Swallow Falcon 13x25 Greenhouse in Thermow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9" y="0"/>
            <a:ext cx="10753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95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96347"/>
            <a:ext cx="10515600" cy="2504661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32" y="3204375"/>
            <a:ext cx="10515600" cy="322425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Contact info: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Northwest Indian Treatment Center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Stephanie Tompkins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 Kia Demiero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stompkins@squaxin.us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360-482-2674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30594" y="784883"/>
            <a:ext cx="6918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Questions or Comments?</a:t>
            </a:r>
          </a:p>
        </p:txBody>
      </p:sp>
    </p:spTree>
    <p:extLst>
      <p:ext uri="{BB962C8B-B14F-4D97-AF65-F5344CB8AC3E}">
        <p14:creationId xmlns:p14="http://schemas.microsoft.com/office/powerpoint/2010/main" val="3095791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80" y="0"/>
            <a:ext cx="10515600" cy="782425"/>
          </a:xfrm>
        </p:spPr>
        <p:txBody>
          <a:bodyPr/>
          <a:lstStyle/>
          <a:p>
            <a:pPr algn="just"/>
            <a:r>
              <a:rPr lang="en-US" dirty="0"/>
              <a:t>                History of the Treatment Center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28" y="1376313"/>
            <a:ext cx="7679703" cy="4849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6094" y="729982"/>
            <a:ext cx="3705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naming of NWITC by Bruce Miller</a:t>
            </a:r>
          </a:p>
          <a:p>
            <a:pPr algn="ctr"/>
            <a:r>
              <a:rPr lang="en-US" dirty="0"/>
              <a:t>D3WXbiPalil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9707" y="6315960"/>
            <a:ext cx="3666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From The Darkness Into The Light</a:t>
            </a:r>
          </a:p>
        </p:txBody>
      </p:sp>
    </p:spTree>
    <p:extLst>
      <p:ext uri="{BB962C8B-B14F-4D97-AF65-F5344CB8AC3E}">
        <p14:creationId xmlns:p14="http://schemas.microsoft.com/office/powerpoint/2010/main" val="1045746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702" y="1825625"/>
            <a:ext cx="6258098" cy="4351338"/>
          </a:xfrm>
        </p:spPr>
        <p:txBody>
          <a:bodyPr/>
          <a:lstStyle/>
          <a:p>
            <a:pPr marL="342900" indent="-342900"/>
            <a:r>
              <a:rPr lang="en-US" dirty="0"/>
              <a:t>Put treatment schedule here 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673098"/>
              </p:ext>
            </p:extLst>
          </p:nvPr>
        </p:nvGraphicFramePr>
        <p:xfrm>
          <a:off x="3009205" y="1108967"/>
          <a:ext cx="8779537" cy="428282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32231">
                  <a:extLst>
                    <a:ext uri="{9D8B030D-6E8A-4147-A177-3AD203B41FA5}">
                      <a16:colId xmlns:a16="http://schemas.microsoft.com/office/drawing/2014/main" val="3139788709"/>
                    </a:ext>
                  </a:extLst>
                </a:gridCol>
                <a:gridCol w="1159090">
                  <a:extLst>
                    <a:ext uri="{9D8B030D-6E8A-4147-A177-3AD203B41FA5}">
                      <a16:colId xmlns:a16="http://schemas.microsoft.com/office/drawing/2014/main" val="1214585560"/>
                    </a:ext>
                  </a:extLst>
                </a:gridCol>
                <a:gridCol w="1159090">
                  <a:extLst>
                    <a:ext uri="{9D8B030D-6E8A-4147-A177-3AD203B41FA5}">
                      <a16:colId xmlns:a16="http://schemas.microsoft.com/office/drawing/2014/main" val="1271615191"/>
                    </a:ext>
                  </a:extLst>
                </a:gridCol>
                <a:gridCol w="1159090">
                  <a:extLst>
                    <a:ext uri="{9D8B030D-6E8A-4147-A177-3AD203B41FA5}">
                      <a16:colId xmlns:a16="http://schemas.microsoft.com/office/drawing/2014/main" val="13431907"/>
                    </a:ext>
                  </a:extLst>
                </a:gridCol>
                <a:gridCol w="1159090">
                  <a:extLst>
                    <a:ext uri="{9D8B030D-6E8A-4147-A177-3AD203B41FA5}">
                      <a16:colId xmlns:a16="http://schemas.microsoft.com/office/drawing/2014/main" val="3569190708"/>
                    </a:ext>
                  </a:extLst>
                </a:gridCol>
                <a:gridCol w="1106404">
                  <a:extLst>
                    <a:ext uri="{9D8B030D-6E8A-4147-A177-3AD203B41FA5}">
                      <a16:colId xmlns:a16="http://schemas.microsoft.com/office/drawing/2014/main" val="346301755"/>
                    </a:ext>
                  </a:extLst>
                </a:gridCol>
                <a:gridCol w="95867">
                  <a:extLst>
                    <a:ext uri="{9D8B030D-6E8A-4147-A177-3AD203B41FA5}">
                      <a16:colId xmlns:a16="http://schemas.microsoft.com/office/drawing/2014/main" val="515821643"/>
                    </a:ext>
                  </a:extLst>
                </a:gridCol>
                <a:gridCol w="1106404">
                  <a:extLst>
                    <a:ext uri="{9D8B030D-6E8A-4147-A177-3AD203B41FA5}">
                      <a16:colId xmlns:a16="http://schemas.microsoft.com/office/drawing/2014/main" val="363299660"/>
                    </a:ext>
                  </a:extLst>
                </a:gridCol>
                <a:gridCol w="95867">
                  <a:extLst>
                    <a:ext uri="{9D8B030D-6E8A-4147-A177-3AD203B41FA5}">
                      <a16:colId xmlns:a16="http://schemas.microsoft.com/office/drawing/2014/main" val="3258932214"/>
                    </a:ext>
                  </a:extLst>
                </a:gridCol>
                <a:gridCol w="1106404">
                  <a:extLst>
                    <a:ext uri="{9D8B030D-6E8A-4147-A177-3AD203B41FA5}">
                      <a16:colId xmlns:a16="http://schemas.microsoft.com/office/drawing/2014/main" val="2045076043"/>
                    </a:ext>
                  </a:extLst>
                </a:gridCol>
              </a:tblGrid>
              <a:tr h="1733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WEEK  6</a:t>
                      </a:r>
                      <a:endParaRPr lang="en-US" sz="1000" b="1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MONDAY     5/15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TUESDAY    5/16 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WEDNESDAY  5/17 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THURSDAY      5/18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FRIDAY       5/19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SATURDAY   5/20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SUNDAY     5/21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3763892"/>
                  </a:ext>
                </a:extLst>
              </a:tr>
              <a:tr h="38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6:00 A.M.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Wake up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Wake up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Wake up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Wake up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Wake up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6155609"/>
                  </a:ext>
                </a:extLst>
              </a:tr>
              <a:tr h="38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7:00 A.M.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Breakfast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Breakfast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Breakfast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Breakfast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Breakfast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7:30 Wake up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7:30 Wake up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571711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8:00 A.M.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Meditation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Meditation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Meditation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Meditation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Meditation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Breakfast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Breakfast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2172040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8:30 A.M.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Walk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Walk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Walk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Walk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Walk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Meditation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Meditation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75483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9:00 A.M.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Lecture  - Mike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Abuse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Lecture - Brock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PTSD</a:t>
                      </a:r>
                      <a:r>
                        <a:rPr lang="en-US" sz="1100">
                          <a:effectLst/>
                        </a:rPr>
                        <a:t>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Lecture: Sonja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Self-Hate/Lateral Abuse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Shirley Luark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Childhood Sexual Abuse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Shirley Luark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Stages of Healing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Graduation: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 DBT -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1262372"/>
                  </a:ext>
                </a:extLst>
              </a:tr>
              <a:tr h="11684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10: 30 A.M.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Group Therapy (split</a:t>
                      </a:r>
                      <a:r>
                        <a:rPr lang="en-US" sz="900">
                          <a:effectLst/>
                        </a:rPr>
                        <a:t>)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Mike/Delbert</a:t>
                      </a:r>
                      <a:endParaRPr lang="en-US" sz="1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Group Therapy (split)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Sonja/Brock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Group Therapy (mix)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Mike/Sonja</a:t>
                      </a:r>
                      <a:endParaRPr lang="en-US" sz="1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Lecture –   Delbert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Healing Abuse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Talking Circle - 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9988519"/>
                  </a:ext>
                </a:extLst>
              </a:tr>
              <a:tr h="121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Lunch - 11:00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Lunch - 11:00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1698708"/>
                  </a:ext>
                </a:extLst>
              </a:tr>
              <a:tr h="38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12:00 P.M.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Lunch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Lunch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Lunch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Lunch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Lunch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Patients present steps w/T.A.’s</a:t>
                      </a:r>
                      <a:endParaRPr lang="en-US" sz="1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Passes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11:30 – 4:00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Family Visiting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12:00 - 4:00 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 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(1)Movie </a:t>
                      </a:r>
                      <a:r>
                        <a:rPr lang="en-US" sz="800" u="sng">
                          <a:effectLst/>
                        </a:rPr>
                        <a:t>(pts only)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2308962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1:00 P.M.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free time/drum available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free time/drum available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free time/drum available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free time/drum available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free time/drum available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94103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1:30 P.M.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Shirley </a:t>
                      </a:r>
                      <a:r>
                        <a:rPr lang="en-US" sz="1000" dirty="0" err="1">
                          <a:effectLst/>
                        </a:rPr>
                        <a:t>Luark</a:t>
                      </a:r>
                      <a:r>
                        <a:rPr lang="en-US" sz="1000" dirty="0">
                          <a:effectLst/>
                        </a:rPr>
                        <a:t>: </a:t>
                      </a:r>
                      <a:r>
                        <a:rPr lang="en-US" sz="800" dirty="0">
                          <a:effectLst/>
                        </a:rPr>
                        <a:t>Childhood sexual abuse 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Troy Green: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Gambler’s Ed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Graduation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SPEAKER: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 Ken and Hiedi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1:30-3:30 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Traditional Foods &amp;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Medicines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4:00 Sweat (Women)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Lecture - </a:t>
                      </a:r>
                      <a:r>
                        <a:rPr lang="en-US" sz="1000">
                          <a:effectLst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Self – Affirmations</a:t>
                      </a:r>
                      <a:r>
                        <a:rPr lang="en-US" sz="1000">
                          <a:effectLst/>
                        </a:rPr>
                        <a:t> 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1306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2:45 P.M.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DBT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DBT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  D.V. Video:  Ofi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“Rape is.”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655230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4:30 P.M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Walk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Walk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259347"/>
                  </a:ext>
                </a:extLst>
              </a:tr>
              <a:tr h="38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5:00 P.M.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Dinner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Dinner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Dinner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Dinner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5:15 – Speaker’s Mtg.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5:15 – Speaker’s Mtg.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070215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6:00 P.M.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Video –  Mike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Journey to Forgiveness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Lecture – Mike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Boundaries</a:t>
                      </a:r>
                      <a:r>
                        <a:rPr lang="en-US" sz="900">
                          <a:effectLst/>
                        </a:rPr>
                        <a:t> 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Squaxin AA/Women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Beading Class w/Mary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Troy Green: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Gambler’s Ed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MOVIES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Pentecostal Church (as travel allows) every other weekend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(1)Movie / Free Time 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Games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05812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7:30 P.M.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N.A. Meeting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Study - Journaling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A.A. Meeting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Study - Journaling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Study - Journaling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(1)Movie / Free Time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Games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383241"/>
                  </a:ext>
                </a:extLst>
              </a:tr>
              <a:tr h="38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8:30 P.M.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Study - Journaling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Study - Journaling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Study - Journaling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Study - Journaling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21975"/>
                  </a:ext>
                </a:extLst>
              </a:tr>
              <a:tr h="38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10:00 P.M.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Bedtime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Bedtime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Bedtime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Bedtime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Bedtime 11:00 P.M.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Bedtime 11:00 P.M.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Bedtime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0664963"/>
                  </a:ext>
                </a:extLst>
              </a:tr>
              <a:tr h="38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11:00 P.M.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Lights Out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Lights Out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Lights Out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Lights Out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Lights Out 12:00 A.M.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Lights Out 12:00 A.M.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Lights Out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128491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3948" y="948462"/>
            <a:ext cx="24661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Denial &amp; Defenses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Grief &amp; Loss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Guilt/Shame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Relapse Prevention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Family Roles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Abuse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0157" y="323792"/>
            <a:ext cx="435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Treatment Schedule</a:t>
            </a:r>
          </a:p>
        </p:txBody>
      </p:sp>
    </p:spTree>
    <p:extLst>
      <p:ext uri="{BB962C8B-B14F-4D97-AF65-F5344CB8AC3E}">
        <p14:creationId xmlns:p14="http://schemas.microsoft.com/office/powerpoint/2010/main" val="2558953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History of the Medicine Wheel and Garden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66" y="1507067"/>
            <a:ext cx="7780867" cy="5122334"/>
          </a:xfrm>
        </p:spPr>
      </p:pic>
      <p:sp>
        <p:nvSpPr>
          <p:cNvPr id="9" name="TextBox 8"/>
          <p:cNvSpPr txBox="1"/>
          <p:nvPr/>
        </p:nvSpPr>
        <p:spPr>
          <a:xfrm>
            <a:off x="430219" y="2589197"/>
            <a:ext cx="1549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Envisioned by:</a:t>
            </a:r>
          </a:p>
          <a:p>
            <a:endParaRPr lang="en-US" dirty="0"/>
          </a:p>
          <a:p>
            <a:r>
              <a:rPr lang="en-US" dirty="0"/>
              <a:t>Bruce Miller</a:t>
            </a:r>
          </a:p>
          <a:p>
            <a:endParaRPr lang="en-US" dirty="0"/>
          </a:p>
          <a:p>
            <a:r>
              <a:rPr lang="en-US" dirty="0"/>
              <a:t>June O’Brien</a:t>
            </a:r>
          </a:p>
          <a:p>
            <a:endParaRPr lang="en-US" dirty="0"/>
          </a:p>
          <a:p>
            <a:r>
              <a:rPr lang="en-US" dirty="0"/>
              <a:t>Elise </a:t>
            </a:r>
            <a:r>
              <a:rPr lang="en-US" dirty="0" err="1"/>
              <a:t>Krohn</a:t>
            </a:r>
            <a:endParaRPr lang="en-US" dirty="0"/>
          </a:p>
          <a:p>
            <a:endParaRPr lang="en-US" dirty="0"/>
          </a:p>
          <a:p>
            <a:r>
              <a:rPr lang="en-US" dirty="0"/>
              <a:t>Northwest Indian College </a:t>
            </a:r>
          </a:p>
        </p:txBody>
      </p:sp>
    </p:spTree>
    <p:extLst>
      <p:ext uri="{BB962C8B-B14F-4D97-AF65-F5344CB8AC3E}">
        <p14:creationId xmlns:p14="http://schemas.microsoft.com/office/powerpoint/2010/main" val="202371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333" y="76882"/>
            <a:ext cx="5461000" cy="6340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451" y="448274"/>
            <a:ext cx="355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Men and Women's Health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1890" y="829490"/>
            <a:ext cx="254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Goldenrod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Raspberry leaf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435" y="1753508"/>
            <a:ext cx="25769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Cough/Cold and Immune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Echinacea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Elecampane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Indian Tea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Marshmallow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Mullein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Thyme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51776" y="437776"/>
            <a:ext cx="17468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Kitchen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Stevia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Oregano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Rosemary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Sage</a:t>
            </a:r>
            <a:endParaRPr lang="en-US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422435" y="3994644"/>
            <a:ext cx="31221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Diabetes and Digestive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Burdock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Fireweed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Oregon Grape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Peppermint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Angelica </a:t>
            </a:r>
          </a:p>
          <a:p>
            <a:endParaRPr lang="en-US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8297333" y="4938969"/>
            <a:ext cx="32572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Depression, Anxiety, &amp; insomnia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Chamomile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Lavender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Lemon Balm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Skullcap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8267172" y="437776"/>
            <a:ext cx="203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Edible Flowers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Violet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Wild Rose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Nasturtium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67172" y="1753508"/>
            <a:ext cx="2061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Sacred Herbs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Kinnikinnick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Mugwort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Sweet Grass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67172" y="3069240"/>
            <a:ext cx="2623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First Aid and Skin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Calendula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Comfrey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Yarrow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St. John’s Wort</a:t>
            </a:r>
          </a:p>
        </p:txBody>
      </p:sp>
    </p:spTree>
    <p:extLst>
      <p:ext uri="{BB962C8B-B14F-4D97-AF65-F5344CB8AC3E}">
        <p14:creationId xmlns:p14="http://schemas.microsoft.com/office/powerpoint/2010/main" val="2897492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74" y="1285484"/>
            <a:ext cx="5355918" cy="401693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" y="1285484"/>
            <a:ext cx="5351934" cy="401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25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338665"/>
            <a:ext cx="5393263" cy="5875867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4" y="338665"/>
            <a:ext cx="4792666" cy="587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24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5159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36881" y="132875"/>
            <a:ext cx="3391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Vegetable Garden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" y="947065"/>
            <a:ext cx="6017443" cy="514412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2" y="1306901"/>
            <a:ext cx="5899265" cy="44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82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20" y="1112549"/>
            <a:ext cx="3754266" cy="50056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85" y="964276"/>
            <a:ext cx="7069648" cy="53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76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13038</TotalTime>
  <Words>648</Words>
  <Application>Microsoft Office PowerPoint</Application>
  <PresentationFormat>Widescreen</PresentationFormat>
  <Paragraphs>282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                History of the Treatment Center</vt:lpstr>
      <vt:lpstr>PowerPoint Presentation</vt:lpstr>
      <vt:lpstr>History of the Medicine Wheel and Garden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How the garden/medicine class works with treatment</vt:lpstr>
      <vt:lpstr>                       Classroom Participation</vt:lpstr>
      <vt:lpstr>Demonstration </vt:lpstr>
      <vt:lpstr>PowerPoint Presentation</vt:lpstr>
      <vt:lpstr> </vt:lpstr>
    </vt:vector>
  </TitlesOfParts>
  <Company>Squaxin Island Tribe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Kaylee Easterly</dc:creator>
  <cp:lastModifiedBy>Kevin Martino</cp:lastModifiedBy>
  <cp:revision>46</cp:revision>
  <dcterms:created xsi:type="dcterms:W3CDTF">2017-07-12T20:54:04Z</dcterms:created>
  <dcterms:modified xsi:type="dcterms:W3CDTF">2017-08-16T19:48:04Z</dcterms:modified>
</cp:coreProperties>
</file>